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Rubik" panose="020B0604020202020204" charset="-79"/>
      <p:regular r:id="rId18"/>
      <p:bold r:id="rId19"/>
      <p:italic r:id="rId20"/>
      <p:boldItalic r:id="rId21"/>
    </p:embeddedFont>
    <p:embeddedFont>
      <p:font typeface="Rubik Light" panose="020B0604020202020204" charset="-79"/>
      <p:regular r:id="rId22"/>
      <p:bold r:id="rId23"/>
      <p:italic r:id="rId24"/>
      <p:boldItalic r:id="rId25"/>
    </p:embeddedFont>
    <p:embeddedFont>
      <p:font typeface="Rubik SemiBold" panose="020B0604020202020204" charset="-79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42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11778259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11778259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11778259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11778259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ef4fb72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ef4fb72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1177825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1177825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11778259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11778259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11778259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11778259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11778259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11778259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694550"/>
            <a:ext cx="7562700" cy="78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QA Engineer Final Project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352825"/>
            <a:ext cx="84825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Jubelio Quality Assurance Engineer Virtual Internship</a:t>
            </a:r>
            <a:endParaRPr sz="2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09010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Muhammad Rafi Ediananta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350" y="172450"/>
            <a:ext cx="179808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75" y="536650"/>
            <a:ext cx="8494051" cy="45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463" y="842274"/>
            <a:ext cx="7485077" cy="40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297450" y="907994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Rubik"/>
                <a:ea typeface="Rubik"/>
                <a:cs typeface="Rubik"/>
                <a:sym typeface="Rubik"/>
              </a:rPr>
              <a:t>Insert Your Link Github Here</a:t>
            </a:r>
            <a:endParaRPr sz="45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383550" y="221068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Rubik"/>
                <a:ea typeface="Rubik"/>
                <a:cs typeface="Rubik"/>
                <a:sym typeface="Rubik"/>
              </a:rPr>
              <a:t>https://github.com/LazyCats07/App-Jubelio-Tester</a:t>
            </a:r>
            <a:endParaRPr i="1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Please insert your link video here (You can upload the video on YouTube or Google Drive first)!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250" y="4210025"/>
            <a:ext cx="179808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sz="302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1250250" y="2258300"/>
            <a:ext cx="66435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b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Kalian dapat mengganti</a:t>
            </a:r>
            <a:r>
              <a:rPr lang="en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design template ini sesuai kreativitas kalian. 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Template ini hanya bertujuan untuk memberikan gambaran isi konten yang wajib dibuat oleh peserta.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415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208200" y="595250"/>
            <a:ext cx="2363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ubik SemiBold"/>
                <a:ea typeface="Rubik SemiBold"/>
                <a:cs typeface="Rubik SemiBold"/>
                <a:sym typeface="Rubik SemiBold"/>
              </a:rPr>
              <a:t>Muhammad Rafi Ediananta</a:t>
            </a:r>
            <a:endParaRPr sz="25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37850" y="22653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Insert Your Experience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5000625" y="3952875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5294775" y="1625150"/>
            <a:ext cx="374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Project-Based Virtual Intern: Jubelio Quality Assurance Engineer Virtual Internship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294775" y="2709450"/>
            <a:ext cx="374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Cybersecurity Research Assistant at Multimedia Application, Big Data, and Cybersecurity Laboratory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294775" y="3861975"/>
            <a:ext cx="374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Practicum Assistant at Basic Computing Laboratory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37850" y="2757950"/>
            <a:ext cx="384210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As a Telecommunication Engineering student, I have gained valuable technical experience and worked collaboratively on various projects. I possess strong leadership skills and a high enthusiasm for learning. My focus lies in the field of technology, particularly in security development and applications, such as web development and ethical hacking. Through my experiences and skills, I have received recognition and held notable positions, including serving as a research assistant at MBC Laboratory. I have also achieved satisfactory academic performance with a GPA of 3.8.</a:t>
            </a:r>
            <a:endParaRPr sz="13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5">
            <a:alphaModFix/>
          </a:blip>
          <a:srcRect b="11839"/>
          <a:stretch/>
        </p:blipFill>
        <p:spPr>
          <a:xfrm>
            <a:off x="537850" y="329625"/>
            <a:ext cx="1537500" cy="175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40500" y="30896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512550" y="1438900"/>
            <a:ext cx="744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"/>
                <a:ea typeface="Rubik"/>
                <a:cs typeface="Rubik"/>
                <a:sym typeface="Rubik"/>
              </a:rPr>
              <a:t>Buatlah test case pada beberapa fitur di Jubelio: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User login Jubelio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User membuat negative test case pada login Jubelio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User membuat barang baru non varian pada katalog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12550" y="2422600"/>
            <a:ext cx="7444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"/>
                <a:ea typeface="Rubik"/>
                <a:cs typeface="Rubik"/>
                <a:sym typeface="Rubik"/>
              </a:rPr>
              <a:t>Lakukan API testing dengan Postman pada Jubelio API: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Testing pada endpoint: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Login: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All product price: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Upload product image: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Delete product: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Lengkapi testing API dengan negative scenario (min 1 pada tiap test)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Buatlah test case terkait API test tersebut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30896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512550" y="1438900"/>
            <a:ext cx="4059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"/>
                <a:ea typeface="Rubik"/>
                <a:cs typeface="Rubik"/>
                <a:sym typeface="Rubik"/>
              </a:rPr>
              <a:t>Buatlah Web Automation dengan Selenium Web Driver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automation scenario pada Login flow di halaman Jubelio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automation scenario untuk mengatur stock persediaan (Jubelio page)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646550" y="1438900"/>
            <a:ext cx="3697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"/>
                <a:ea typeface="Rubik"/>
                <a:cs typeface="Rubik"/>
                <a:sym typeface="Rubik"/>
              </a:rPr>
              <a:t>Buatlah Github repository untuk web automation yang telah Anda buat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Github account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Github repository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Upload local code ke remote repository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Berikan step by step untuk menjalankan automation yang telah dibuat di local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Berikan evidence pendukung (screen record) saat menjalankan web automation tersebut di local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Berikan evidence (screenshot) run results (jumlah scenario dan jumlah steps) di local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1629400" y="2380275"/>
            <a:ext cx="612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Link Test Case: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https://rentesting.atlassian.net/l/cp/M2vesZXU</a:t>
            </a:r>
            <a:endParaRPr b="1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63" y="613699"/>
            <a:ext cx="7845475" cy="42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25" y="726924"/>
            <a:ext cx="7629552" cy="40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38" y="834774"/>
            <a:ext cx="7839725" cy="42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75" y="632049"/>
            <a:ext cx="8145826" cy="436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Office PowerPoint</Application>
  <PresentationFormat>On-screen Show (16:9)</PresentationFormat>
  <Paragraphs>47</Paragraphs>
  <Slides>15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Rubik SemiBold</vt:lpstr>
      <vt:lpstr>Rubik</vt:lpstr>
      <vt:lpstr>Rubik Light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Disclaimer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Muhammad Rafi Ediananta</cp:lastModifiedBy>
  <cp:revision>1</cp:revision>
  <dcterms:modified xsi:type="dcterms:W3CDTF">2023-09-03T11:50:40Z</dcterms:modified>
</cp:coreProperties>
</file>